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50E101-B838-404D-B361-6B4EB3553711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5431741-D0E9-422F-BE8E-E79BEC4861E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Laboratory 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onnyBanglaMJ" pitchFamily="2" charset="0"/>
              </a:rPr>
              <a:t>AvR‡Ki</a:t>
            </a:r>
            <a:r>
              <a:rPr lang="en-US" dirty="0" smtClean="0">
                <a:latin typeface="TonnyBanglaMJ" pitchFamily="2" charset="0"/>
              </a:rPr>
              <a:t> </a:t>
            </a:r>
            <a:r>
              <a:rPr lang="en-US" dirty="0" err="1" smtClean="0">
                <a:latin typeface="TonnyBanglaMJ" pitchFamily="2" charset="0"/>
              </a:rPr>
              <a:t>cvV</a:t>
            </a:r>
            <a:endParaRPr lang="en-US" dirty="0" smtClean="0">
              <a:latin typeface="TonnyBanglaMJ" pitchFamily="2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TonnyBanglaMJ" pitchFamily="2" charset="0"/>
              </a:rPr>
              <a:t>j¨v‡ei</a:t>
            </a:r>
            <a:r>
              <a:rPr lang="en-US" dirty="0" smtClean="0">
                <a:latin typeface="TonnyBanglaMJ" pitchFamily="2" charset="0"/>
              </a:rPr>
              <a:t> </a:t>
            </a:r>
            <a:r>
              <a:rPr lang="en-US" dirty="0" err="1" smtClean="0">
                <a:latin typeface="TonnyBanglaMJ" pitchFamily="2" charset="0"/>
              </a:rPr>
              <a:t>wbivcËv</a:t>
            </a:r>
            <a:endParaRPr lang="en-US" dirty="0" smtClean="0">
              <a:latin typeface="TonnyBanglaMJ" pitchFamily="2" charset="0"/>
            </a:endParaRPr>
          </a:p>
          <a:p>
            <a:pPr marL="514350" indent="-514350"/>
            <a:r>
              <a:rPr lang="en-US" dirty="0" smtClean="0">
                <a:latin typeface="TonnyBanglaMJ" pitchFamily="2" charset="0"/>
              </a:rPr>
              <a:t>2.Møvm </a:t>
            </a:r>
            <a:r>
              <a:rPr lang="en-US" dirty="0" err="1" smtClean="0">
                <a:latin typeface="TonnyBanglaMJ" pitchFamily="2" charset="0"/>
              </a:rPr>
              <a:t>mvgMªx</a:t>
            </a:r>
            <a:r>
              <a:rPr lang="en-US" dirty="0" smtClean="0">
                <a:latin typeface="TonnyBanglaMJ" pitchFamily="2" charset="0"/>
              </a:rPr>
              <a:t> </a:t>
            </a:r>
            <a:r>
              <a:rPr lang="en-US" dirty="0" err="1" smtClean="0">
                <a:latin typeface="TonnyBanglaMJ" pitchFamily="2" charset="0"/>
              </a:rPr>
              <a:t>e¨envi</a:t>
            </a:r>
            <a:endParaRPr lang="en-US" dirty="0">
              <a:latin typeface="TonnyBangla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ল্যাবের</a:t>
            </a:r>
            <a:r>
              <a:rPr lang="en-US" dirty="0" smtClean="0"/>
              <a:t> </a:t>
            </a:r>
            <a:r>
              <a:rPr lang="en-US" dirty="0" err="1" smtClean="0"/>
              <a:t>নিরাপত্তা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১. </a:t>
            </a:r>
            <a:r>
              <a:rPr lang="en-US" dirty="0" err="1" smtClean="0"/>
              <a:t>পোশাক</a:t>
            </a:r>
            <a:endParaRPr lang="en-US" dirty="0" smtClean="0"/>
          </a:p>
          <a:p>
            <a:r>
              <a:rPr lang="en-US" dirty="0" smtClean="0"/>
              <a:t>২.নিরাপদ </a:t>
            </a:r>
            <a:r>
              <a:rPr lang="en-US" dirty="0" err="1" smtClean="0"/>
              <a:t>গ্লাস</a:t>
            </a:r>
            <a:endParaRPr lang="en-US" dirty="0" smtClean="0"/>
          </a:p>
          <a:p>
            <a:r>
              <a:rPr lang="en-US" dirty="0" smtClean="0"/>
              <a:t>৩.মাস্ক</a:t>
            </a:r>
          </a:p>
          <a:p>
            <a:r>
              <a:rPr lang="en-US" dirty="0" smtClean="0"/>
              <a:t>৪.হ্যান্ড </a:t>
            </a:r>
            <a:r>
              <a:rPr lang="en-US" dirty="0" err="1" smtClean="0"/>
              <a:t>গ্লাভস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গ্লাস</a:t>
            </a:r>
            <a:r>
              <a:rPr lang="en-US" dirty="0" smtClean="0"/>
              <a:t> </a:t>
            </a:r>
            <a:r>
              <a:rPr lang="en-US" dirty="0" err="1" smtClean="0"/>
              <a:t>সামগ্রী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১.ল্যাব </a:t>
            </a:r>
            <a:r>
              <a:rPr lang="en-US" dirty="0" err="1" smtClean="0"/>
              <a:t>পরিষ্কার</a:t>
            </a:r>
            <a:endParaRPr lang="en-US" dirty="0" smtClean="0"/>
          </a:p>
          <a:p>
            <a:r>
              <a:rPr lang="en-US" dirty="0" smtClean="0"/>
              <a:t>২.যন্ত্রপাতি </a:t>
            </a:r>
            <a:r>
              <a:rPr lang="en-US" dirty="0" err="1" smtClean="0"/>
              <a:t>পরিষ্কার</a:t>
            </a:r>
            <a:endParaRPr lang="en-US" dirty="0" smtClean="0"/>
          </a:p>
          <a:p>
            <a:r>
              <a:rPr lang="en-US" dirty="0" smtClean="0"/>
              <a:t>৩.গ্লাস </a:t>
            </a:r>
            <a:r>
              <a:rPr lang="en-US" dirty="0" err="1" smtClean="0"/>
              <a:t>পরিষ্কার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3" grpId="2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১.অপরিষ্কার </a:t>
            </a:r>
            <a:r>
              <a:rPr lang="en-US" dirty="0" err="1" smtClean="0"/>
              <a:t>কাঁচপাত্র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২.ময়লা </a:t>
            </a:r>
            <a:r>
              <a:rPr lang="en-US" dirty="0" err="1" smtClean="0"/>
              <a:t>অপসারিত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৩.পরিষ্কার </a:t>
            </a:r>
            <a:r>
              <a:rPr lang="en-US" dirty="0" err="1" smtClean="0"/>
              <a:t>কাঁচপাত্র</a:t>
            </a:r>
            <a:endParaRPr lang="en-US" dirty="0" smtClean="0"/>
          </a:p>
        </p:txBody>
      </p:sp>
      <p:sp>
        <p:nvSpPr>
          <p:cNvPr id="7" name="Down Arrow 6"/>
          <p:cNvSpPr/>
          <p:nvPr/>
        </p:nvSpPr>
        <p:spPr>
          <a:xfrm>
            <a:off x="2286000" y="21336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দ্রাবক</a:t>
            </a:r>
            <a:endParaRPr lang="en-US" dirty="0" smtClean="0"/>
          </a:p>
        </p:txBody>
      </p:sp>
      <p:sp>
        <p:nvSpPr>
          <p:cNvPr id="8" name="Down Arrow 7"/>
          <p:cNvSpPr/>
          <p:nvPr/>
        </p:nvSpPr>
        <p:spPr>
          <a:xfrm>
            <a:off x="2286000" y="3886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ধন্যবাদ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35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Laboratory uses</vt:lpstr>
      <vt:lpstr>ল্যাবের নিরাপত্তা</vt:lpstr>
      <vt:lpstr>গ্লাস সামগ্রী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uses</dc:title>
  <dc:creator>Lotus computer</dc:creator>
  <cp:lastModifiedBy>Lotus computer</cp:lastModifiedBy>
  <cp:revision>5</cp:revision>
  <dcterms:created xsi:type="dcterms:W3CDTF">2016-07-15T05:10:46Z</dcterms:created>
  <dcterms:modified xsi:type="dcterms:W3CDTF">2016-07-15T05:57:52Z</dcterms:modified>
</cp:coreProperties>
</file>